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7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3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7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5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8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9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40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60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323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4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F064D-CFB0-47FD-9D67-E7F5554A3B2A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618ED-1945-41E9-86CC-480D34F3F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8364"/>
            <a:ext cx="10515600" cy="5049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+mn-lt"/>
              </a:rPr>
              <a:t>И</a:t>
            </a:r>
            <a:r>
              <a:rPr lang="ru-RU" sz="4800" b="1" dirty="0" smtClean="0">
                <a:solidFill>
                  <a:srgbClr val="002060"/>
                </a:solidFill>
                <a:latin typeface="+mn-lt"/>
              </a:rPr>
              <a:t>золятор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5" y="3196535"/>
            <a:ext cx="2590409" cy="345387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45" y="1014481"/>
            <a:ext cx="2509127" cy="334550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089" y="246641"/>
            <a:ext cx="2630890" cy="350785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1" y="246641"/>
            <a:ext cx="2490873" cy="332116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7079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Процедурный кабинет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" y="1242597"/>
            <a:ext cx="3488532" cy="512733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84" y="1638383"/>
            <a:ext cx="3709665" cy="566316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821" y="518614"/>
            <a:ext cx="2297942" cy="3063923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5843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Кабинет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врача-педиатра, медицинской сестры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64" y="1157485"/>
            <a:ext cx="2685051" cy="358006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68" y="2911009"/>
            <a:ext cx="2809732" cy="374630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43" y="1078173"/>
            <a:ext cx="2910301" cy="392827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04" y="2911009"/>
            <a:ext cx="2739816" cy="365308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4522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1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Массажный кабинет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5" y="1033119"/>
            <a:ext cx="3821373" cy="486959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85" y="3140370"/>
            <a:ext cx="2476993" cy="3302658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64" y="1808425"/>
            <a:ext cx="2557246" cy="373391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453" y="365125"/>
            <a:ext cx="1927912" cy="315945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3674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046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Физиотерапевтический кабинет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1460311"/>
            <a:ext cx="3966314" cy="526121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09" y="1460310"/>
            <a:ext cx="3737923" cy="513155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463" y="2780777"/>
            <a:ext cx="2233933" cy="2978577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9875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831"/>
            <a:ext cx="10515600" cy="6091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Зал по лечебной физкультуре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" y="289711"/>
            <a:ext cx="2378749" cy="318924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03" y="1741110"/>
            <a:ext cx="2454549" cy="327273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52" y="716304"/>
            <a:ext cx="3683534" cy="2762651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318" y="2531465"/>
            <a:ext cx="2802341" cy="373645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96" y="3478955"/>
            <a:ext cx="2457337" cy="327645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58983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16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Изолятор</vt:lpstr>
      <vt:lpstr>Процедурный кабинет</vt:lpstr>
      <vt:lpstr>Кабинет врача-педиатра, медицинской сестры</vt:lpstr>
      <vt:lpstr>Массажный кабинет</vt:lpstr>
      <vt:lpstr>Физиотерапевтический кабинет</vt:lpstr>
      <vt:lpstr>Зал по лечебной физкультуре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2020-10-08T05:27:27Z</dcterms:created>
  <dcterms:modified xsi:type="dcterms:W3CDTF">2020-10-09T08:35:36Z</dcterms:modified>
</cp:coreProperties>
</file>